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61" r:id="rId5"/>
    <p:sldId id="263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952"/>
  </p:normalViewPr>
  <p:slideViewPr>
    <p:cSldViewPr snapToGrid="0" snapToObjects="1">
      <p:cViewPr varScale="1">
        <p:scale>
          <a:sx n="116" d="100"/>
          <a:sy n="11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DEF0A61-9669-0641-9BD5-B4FB321C3E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LU" dirty="0"/>
              <a:t>Finding my little Paris in Manhattan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407390C-E710-D34B-84CA-CBF76E6C83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LU" dirty="0"/>
              <a:t>sdfsdsqdfqf sdfsdsqdfqf sdfsdsqdfqf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70CF50-F50E-9E4C-BE7C-46B0C9056F18}"/>
              </a:ext>
            </a:extLst>
          </p:cNvPr>
          <p:cNvSpPr txBox="1"/>
          <p:nvPr/>
        </p:nvSpPr>
        <p:spPr>
          <a:xfrm>
            <a:off x="2664931" y="2659559"/>
            <a:ext cx="6861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sz="4400" dirty="0"/>
              <a:t>The battle of neighborhoods</a:t>
            </a:r>
          </a:p>
        </p:txBody>
      </p:sp>
    </p:spTree>
    <p:extLst>
      <p:ext uri="{BB962C8B-B14F-4D97-AF65-F5344CB8AC3E}">
        <p14:creationId xmlns:p14="http://schemas.microsoft.com/office/powerpoint/2010/main" val="3818938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1BACA-FDBC-6A4E-AA99-38B6E1546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U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3C66B-7486-0C47-A597-CD66E0D89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LU" sz="3200" dirty="0"/>
          </a:p>
          <a:p>
            <a:pPr marL="0" indent="0" algn="ctr">
              <a:buNone/>
            </a:pPr>
            <a:endParaRPr lang="en-LU" sz="3200" dirty="0"/>
          </a:p>
          <a:p>
            <a:pPr marL="0" indent="0" algn="ctr">
              <a:buNone/>
            </a:pPr>
            <a:r>
              <a:rPr lang="en-LU" sz="3200" dirty="0"/>
              <a:t>Finding neighborhoods in Manhattan that math the one I live in (Paris – 12e – Reuilly)</a:t>
            </a:r>
          </a:p>
        </p:txBody>
      </p:sp>
    </p:spTree>
    <p:extLst>
      <p:ext uri="{BB962C8B-B14F-4D97-AF65-F5344CB8AC3E}">
        <p14:creationId xmlns:p14="http://schemas.microsoft.com/office/powerpoint/2010/main" val="4192432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316F9-118A-FA42-9652-30BE6BEF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U" dirty="0"/>
              <a:t>Type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050BC-C249-7141-98A3-BD4EAF1D3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LU" dirty="0"/>
              <a:t>GeoLocalization data</a:t>
            </a:r>
          </a:p>
          <a:p>
            <a:pPr lvl="1"/>
            <a:r>
              <a:rPr lang="en-LU" dirty="0"/>
              <a:t>NewYork, 5 boroughs Manhattan 40 neighborhoods</a:t>
            </a:r>
          </a:p>
          <a:p>
            <a:pPr lvl="2"/>
            <a:r>
              <a:rPr lang="en-LU" dirty="0"/>
              <a:t>CSV files</a:t>
            </a:r>
          </a:p>
          <a:p>
            <a:pPr lvl="1"/>
            <a:r>
              <a:rPr lang="en-LU" dirty="0"/>
              <a:t>Paris, 20 neighborhoods</a:t>
            </a:r>
          </a:p>
          <a:p>
            <a:pPr lvl="2"/>
            <a:r>
              <a:rPr lang="en-GB" dirty="0"/>
              <a:t>Table v</a:t>
            </a:r>
            <a:r>
              <a:rPr lang="en-LU" dirty="0"/>
              <a:t>ia opendata.fr</a:t>
            </a:r>
          </a:p>
          <a:p>
            <a:r>
              <a:rPr lang="en-LU" dirty="0"/>
              <a:t>Categories (related to most visited spot in a given area)</a:t>
            </a:r>
          </a:p>
          <a:p>
            <a:pPr lvl="1"/>
            <a:r>
              <a:rPr lang="en-LU" dirty="0"/>
              <a:t>163 categories in common</a:t>
            </a:r>
          </a:p>
          <a:p>
            <a:pPr lvl="1"/>
            <a:r>
              <a:rPr lang="en-LU" dirty="0"/>
              <a:t>Gathered from Foursquares</a:t>
            </a:r>
          </a:p>
          <a:p>
            <a:pPr lvl="1"/>
            <a:endParaRPr lang="en-LU" dirty="0"/>
          </a:p>
        </p:txBody>
      </p:sp>
    </p:spTree>
    <p:extLst>
      <p:ext uri="{BB962C8B-B14F-4D97-AF65-F5344CB8AC3E}">
        <p14:creationId xmlns:p14="http://schemas.microsoft.com/office/powerpoint/2010/main" val="3462081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3F49C-6104-5A4B-BC37-C180602CE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U" dirty="0"/>
              <a:t>Visualizing Neighborhoods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F9851-45D2-EC4C-9C81-7483CD80CD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LU" dirty="0"/>
              <a:t>NewYork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4BCA433-AA08-194E-AF8C-8AEA68C0E4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210076" y="3305175"/>
            <a:ext cx="2766460" cy="256222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D5B45E-BC32-8E42-B087-D8C2E315FA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LU" dirty="0"/>
              <a:t>Paris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16FA502-6D48-414C-97B0-F8C8976FA94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841528" y="3305175"/>
            <a:ext cx="3811194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65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1BACA-FDBC-6A4E-AA99-38B6E1546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U" dirty="0"/>
              <a:t>Methodolody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3C66B-7486-0C47-A597-CD66E0D89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LU" dirty="0"/>
              <a:t>Preparing the data</a:t>
            </a:r>
          </a:p>
          <a:p>
            <a:pPr lvl="1"/>
            <a:r>
              <a:rPr lang="en-LU" dirty="0"/>
              <a:t>Loading</a:t>
            </a:r>
          </a:p>
          <a:p>
            <a:pPr lvl="1"/>
            <a:r>
              <a:rPr lang="en-LU" dirty="0"/>
              <a:t>Cleasing (missing, null, type, non relevant…)</a:t>
            </a:r>
          </a:p>
          <a:p>
            <a:pPr lvl="1"/>
            <a:r>
              <a:rPr lang="en-LU" dirty="0"/>
              <a:t>Defining structure (target dataframe)</a:t>
            </a:r>
          </a:p>
          <a:p>
            <a:r>
              <a:rPr lang="en-LU" dirty="0"/>
              <a:t>Using KNN to split Manhattan into clusters</a:t>
            </a:r>
          </a:p>
          <a:p>
            <a:pPr lvl="1"/>
            <a:r>
              <a:rPr lang="en-LU" dirty="0"/>
              <a:t>5 clusters</a:t>
            </a:r>
          </a:p>
          <a:p>
            <a:pPr lvl="1"/>
            <a:r>
              <a:rPr lang="en-LU" dirty="0"/>
              <a:t>Checking meaning of clusters</a:t>
            </a:r>
          </a:p>
          <a:p>
            <a:r>
              <a:rPr lang="en-LU" dirty="0"/>
              <a:t>Predict where Paris neighborhoods match Manhattan neighborhoods</a:t>
            </a:r>
          </a:p>
          <a:p>
            <a:pPr lvl="1"/>
            <a:r>
              <a:rPr lang="en-LU" dirty="0"/>
              <a:t>Checking meaning of this matching</a:t>
            </a:r>
          </a:p>
          <a:p>
            <a:endParaRPr lang="en-LU" dirty="0"/>
          </a:p>
        </p:txBody>
      </p:sp>
    </p:spTree>
    <p:extLst>
      <p:ext uri="{BB962C8B-B14F-4D97-AF65-F5344CB8AC3E}">
        <p14:creationId xmlns:p14="http://schemas.microsoft.com/office/powerpoint/2010/main" val="2895097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F2EE9-F7A7-9741-81BB-EF7AF47BF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en-LU" dirty="0"/>
              <a:t>Results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25ED7-88D3-AE41-9F11-B6E364470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2" y="2286000"/>
            <a:ext cx="5072437" cy="3581400"/>
          </a:xfrm>
        </p:spPr>
        <p:txBody>
          <a:bodyPr>
            <a:normAutofit/>
          </a:bodyPr>
          <a:lstStyle/>
          <a:p>
            <a:r>
              <a:rPr lang="en-LU" sz="1800" dirty="0"/>
              <a:t>5 clusters identified</a:t>
            </a:r>
          </a:p>
          <a:p>
            <a:r>
              <a:rPr lang="en-LU" sz="1800" dirty="0"/>
              <a:t>Paris neighborhoods match 4 of them</a:t>
            </a:r>
          </a:p>
          <a:p>
            <a:pPr lvl="1"/>
            <a:r>
              <a:rPr lang="en-GB" sz="1800" dirty="0"/>
              <a:t>1: [12, 14, 19]</a:t>
            </a:r>
          </a:p>
          <a:p>
            <a:pPr lvl="1"/>
            <a:r>
              <a:rPr lang="en-GB" sz="1800" dirty="0"/>
              <a:t>2: [16]</a:t>
            </a:r>
          </a:p>
          <a:p>
            <a:pPr lvl="1"/>
            <a:r>
              <a:rPr lang="en-GB" sz="1800" dirty="0"/>
              <a:t>3: [0, 1, 2, 3, 4, 6, 7, 8, 9, 10, 11, 13, 15, 17, 18]</a:t>
            </a:r>
          </a:p>
          <a:p>
            <a:pPr lvl="1"/>
            <a:r>
              <a:rPr lang="en-GB" sz="1800" dirty="0"/>
              <a:t>4: [5]</a:t>
            </a:r>
          </a:p>
          <a:p>
            <a:r>
              <a:rPr lang="en-LU" sz="1800" dirty="0"/>
              <a:t>All in all Paris is very close to cluster 3, as it is related to restaurants, wine bar/shop and bakery which makes sense.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5574E0-3618-E34A-A88D-313AC1C54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641" y="2928146"/>
            <a:ext cx="5105445" cy="23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056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B8724-03A9-7848-AFE0-010EC4CBE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U" dirty="0"/>
              <a:t>Conlusion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5CEC5-BF41-5242-AB54-A631E4AF5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LU" dirty="0"/>
              <a:t>Paris neighborhoods has been match with Manhattan neighborhoods</a:t>
            </a:r>
          </a:p>
          <a:p>
            <a:r>
              <a:rPr lang="en-LU" dirty="0"/>
              <a:t>Cluster to 2 is similar to the neighborhood I live in</a:t>
            </a:r>
          </a:p>
          <a:p>
            <a:endParaRPr lang="en-LU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519B64-8984-F24B-B7AB-E2089BB2059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89943" y="4485005"/>
            <a:ext cx="8012113" cy="16871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F41725-FF58-DA47-8D96-E1628EC25C3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89943" y="3392169"/>
            <a:ext cx="8012113" cy="165419"/>
          </a:xfrm>
          <a:prstGeom prst="rect">
            <a:avLst/>
          </a:prstGeo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FB0502B2-9453-1E44-9EA8-96FFE3E3662B}"/>
              </a:ext>
            </a:extLst>
          </p:cNvPr>
          <p:cNvSpPr/>
          <p:nvPr/>
        </p:nvSpPr>
        <p:spPr>
          <a:xfrm>
            <a:off x="5614988" y="3729038"/>
            <a:ext cx="585787" cy="528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212217009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236</Words>
  <Application>Microsoft Macintosh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Franklin Gothic Book</vt:lpstr>
      <vt:lpstr>Crop</vt:lpstr>
      <vt:lpstr>sdfsdsqdfqf sdfsdsqdfqf sdfsdsqdfqf</vt:lpstr>
      <vt:lpstr>Goal</vt:lpstr>
      <vt:lpstr>Type of data</vt:lpstr>
      <vt:lpstr>Visualizing Neighborhoods</vt:lpstr>
      <vt:lpstr>Methodolody</vt:lpstr>
      <vt:lpstr>Results</vt:lpstr>
      <vt:lpstr>Conlusion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sdfsdsqdfqf sdfsdsqdfqf sdfsdsqdfqf</dc:title>
  <dc:creator>Nicolas Sarik</dc:creator>
  <cp:lastModifiedBy>Nicolas Sarik</cp:lastModifiedBy>
  <cp:revision>3</cp:revision>
  <dcterms:created xsi:type="dcterms:W3CDTF">2020-05-17T09:09:08Z</dcterms:created>
  <dcterms:modified xsi:type="dcterms:W3CDTF">2020-05-17T09:26:18Z</dcterms:modified>
</cp:coreProperties>
</file>